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40D0E-BAB2-4161-BE4E-1FD7988F2E23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5FD3-773B-4FAD-8F72-E5FF326AD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799"/>
          </a:xfrm>
        </p:spPr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686800" cy="5029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PowerPoint Presentation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Unit-1, Lesson-3</a:t>
            </a:r>
          </a:p>
          <a:p>
            <a:r>
              <a:rPr lang="en-US" sz="5400" dirty="0">
                <a:solidFill>
                  <a:srgbClr val="FF0000"/>
                </a:solidFill>
              </a:rPr>
              <a:t>Two </a:t>
            </a:r>
            <a:r>
              <a:rPr lang="en-US" sz="5400" dirty="0" smtClean="0">
                <a:solidFill>
                  <a:srgbClr val="FF0000"/>
                </a:solidFill>
              </a:rPr>
              <a:t>Women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Prepared by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Md. </a:t>
            </a:r>
            <a:r>
              <a:rPr lang="en-US" dirty="0" err="1" smtClean="0">
                <a:solidFill>
                  <a:srgbClr val="FF0000"/>
                </a:solidFill>
              </a:rPr>
              <a:t>Tarikul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Ghani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New folder\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2483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w folder\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248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Write down the following Questions correctly and give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100" b="1" dirty="0" smtClean="0"/>
              <a:t>About </a:t>
            </a:r>
            <a:r>
              <a:rPr lang="en-US" sz="4100" b="1" dirty="0" err="1"/>
              <a:t>Valentina</a:t>
            </a:r>
            <a:r>
              <a:rPr lang="en-US" sz="4100" b="1" dirty="0"/>
              <a:t> Tereshkova</a:t>
            </a:r>
            <a:endParaRPr lang="en-US" sz="4100" dirty="0"/>
          </a:p>
          <a:p>
            <a:pPr>
              <a:buNone/>
            </a:pPr>
            <a:r>
              <a:rPr lang="en-US" sz="4100" dirty="0"/>
              <a:t>a. Where …… ……. born?</a:t>
            </a:r>
          </a:p>
          <a:p>
            <a:pPr>
              <a:buNone/>
            </a:pPr>
            <a:r>
              <a:rPr lang="en-US" sz="4100" dirty="0"/>
              <a:t>b. When ………………………………………. as a cosmonaut?</a:t>
            </a:r>
          </a:p>
          <a:p>
            <a:pPr>
              <a:buNone/>
            </a:pPr>
            <a:r>
              <a:rPr lang="en-US" sz="4100" dirty="0"/>
              <a:t>c. When …………………………………………….. first space flight?</a:t>
            </a:r>
          </a:p>
          <a:p>
            <a:pPr>
              <a:buNone/>
            </a:pPr>
            <a:r>
              <a:rPr lang="en-US" sz="4100" dirty="0"/>
              <a:t>d. How old ……………………………………………. then?</a:t>
            </a:r>
          </a:p>
          <a:p>
            <a:pPr>
              <a:buNone/>
            </a:pPr>
            <a:r>
              <a:rPr lang="en-US" sz="4100" dirty="0"/>
              <a:t>e. How ……………………………………………………… feel in the spacecraft?</a:t>
            </a:r>
          </a:p>
          <a:p>
            <a:pPr>
              <a:buNone/>
            </a:pPr>
            <a:r>
              <a:rPr lang="en-US" sz="4100" dirty="0" smtClean="0"/>
              <a:t>f. Who ……………………………………………………… talk to from the space?</a:t>
            </a:r>
          </a:p>
          <a:p>
            <a:pPr>
              <a:buNone/>
            </a:pPr>
            <a:r>
              <a:rPr lang="en-US" sz="4100" dirty="0" smtClean="0"/>
              <a:t>g. What ........................................... want to do now?</a:t>
            </a:r>
            <a:endParaRPr lang="en-US" sz="4100" b="1" dirty="0" smtClean="0"/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0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000" b="1" dirty="0" smtClean="0"/>
              <a:t>About </a:t>
            </a:r>
            <a:r>
              <a:rPr lang="en-US" sz="4000" b="1" dirty="0" err="1" smtClean="0"/>
              <a:t>Kalpana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Chawla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a. Where………………………………………… born?</a:t>
            </a:r>
          </a:p>
          <a:p>
            <a:pPr>
              <a:buNone/>
            </a:pPr>
            <a:r>
              <a:rPr lang="en-US" sz="4000" dirty="0" smtClean="0"/>
              <a:t>b. When ……………………. her first flight?</a:t>
            </a:r>
          </a:p>
          <a:p>
            <a:pPr>
              <a:buNone/>
            </a:pPr>
            <a:r>
              <a:rPr lang="en-US" sz="4000" dirty="0" smtClean="0"/>
              <a:t>c. Why ………………………. to USA?</a:t>
            </a:r>
          </a:p>
          <a:p>
            <a:pPr>
              <a:buNone/>
            </a:pPr>
            <a:r>
              <a:rPr lang="en-US" sz="4000" dirty="0" smtClean="0"/>
              <a:t>d. Why ……………………………. NASA?</a:t>
            </a:r>
          </a:p>
          <a:p>
            <a:pPr>
              <a:buNone/>
            </a:pPr>
            <a:r>
              <a:rPr lang="en-US" sz="4000" dirty="0" smtClean="0"/>
              <a:t>e. What ……………………………………………. in 1997?</a:t>
            </a:r>
          </a:p>
          <a:p>
            <a:pPr>
              <a:buNone/>
            </a:pPr>
            <a:r>
              <a:rPr lang="en-US" sz="4000" dirty="0" smtClean="0"/>
              <a:t>f. How ………………………………………………… die?</a:t>
            </a:r>
          </a:p>
          <a:p>
            <a:pPr>
              <a:buNone/>
            </a:pPr>
            <a:r>
              <a:rPr lang="en-US" sz="4000" dirty="0" smtClean="0"/>
              <a:t>g. What …………………………………………….. make?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9718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sz="13800" dirty="0" smtClean="0"/>
          </a:p>
          <a:p>
            <a:pPr algn="ctr">
              <a:buNone/>
            </a:pPr>
            <a:r>
              <a:rPr lang="en-US" sz="13800" dirty="0" smtClean="0"/>
              <a:t>Thank You</a:t>
            </a:r>
            <a:endParaRPr lang="en-US" sz="13800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Welcome</vt:lpstr>
      <vt:lpstr>Slide 2</vt:lpstr>
      <vt:lpstr>Slide 3</vt:lpstr>
      <vt:lpstr>Write down the following Questions correctly and give answer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User</dc:creator>
  <cp:lastModifiedBy>User</cp:lastModifiedBy>
  <cp:revision>2</cp:revision>
  <dcterms:created xsi:type="dcterms:W3CDTF">2016-11-19T03:19:42Z</dcterms:created>
  <dcterms:modified xsi:type="dcterms:W3CDTF">2016-11-19T03:32:35Z</dcterms:modified>
</cp:coreProperties>
</file>